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0" r:id="rId6"/>
    <p:sldId id="266" r:id="rId7"/>
    <p:sldId id="270" r:id="rId8"/>
    <p:sldId id="267" r:id="rId9"/>
    <p:sldId id="296" r:id="rId10"/>
    <p:sldId id="276" r:id="rId11"/>
    <p:sldId id="295" r:id="rId12"/>
    <p:sldId id="290" r:id="rId13"/>
    <p:sldId id="294" r:id="rId14"/>
    <p:sldId id="293" r:id="rId15"/>
    <p:sldId id="292" r:id="rId16"/>
    <p:sldId id="279" r:id="rId17"/>
    <p:sldId id="291" r:id="rId18"/>
    <p:sldId id="283" r:id="rId19"/>
    <p:sldId id="284" r:id="rId20"/>
    <p:sldId id="289" r:id="rId21"/>
    <p:sldId id="285" r:id="rId22"/>
    <p:sldId id="286" r:id="rId23"/>
    <p:sldId id="287" r:id="rId24"/>
    <p:sldId id="288" r:id="rId25"/>
    <p:sldId id="277" r:id="rId26"/>
    <p:sldId id="274" r:id="rId27"/>
    <p:sldId id="275" r:id="rId28"/>
    <p:sldId id="269" r:id="rId29"/>
    <p:sldId id="273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6" d="100"/>
          <a:sy n="36" d="100"/>
        </p:scale>
        <p:origin x="-234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1EDA-2B98-486E-B638-748C75B1329D}" type="datetimeFigureOut">
              <a:rPr lang="en-US" smtClean="0"/>
              <a:pPr/>
              <a:t>28-Sep-15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0851-9182-45C4-82BA-B8B17357E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bhola\Desktop\Feroz sir\13_Aziz_Class-3_Bangladesh &amp; Globaligation_09-05-2014\Received\Bangladesh Flag A2Z &amp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pic>
        <p:nvPicPr>
          <p:cNvPr id="3" name="Picture 2" descr="gol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94539"/>
            <a:ext cx="4419600" cy="3968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1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endParaRPr lang="en-US" sz="1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533400"/>
            <a:ext cx="190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</a:t>
            </a:r>
            <a:endParaRPr lang="en-US" sz="1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</a:t>
            </a:r>
            <a:endParaRPr lang="en-US" sz="1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1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tibhola\Desktop\মামুন\vedio Image 2\featur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562600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শেখের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ptibhola\Desktop\মামুন\vedio Image 2\feature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5950803"/>
            <a:ext cx="6858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tibhola\Desktop\মামুন\vedio Image 2\FFT461_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6027003"/>
            <a:ext cx="7772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tibhola\Desktop\মামুন\vedio Image 2\image_611_139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943600"/>
            <a:ext cx="838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থিয়েটার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ptibhola\Desktop\মামুন\vedio Image 2\00470-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5943600"/>
            <a:ext cx="7772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শুনছে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tibhola\Desktop\মামুন\vedio Image 2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842337"/>
            <a:ext cx="800100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রেজিমেন্টে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যোগদান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tibhola\Desktop\মামুন\vedio Image 2\Bangladesh-troops-in-Apri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791200"/>
            <a:ext cx="800100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রেজিমেন্টে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যোগদান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tibhola\Desktop\মামুন\vedio Image 2\4bae5bebb0c5e564753335b797c940162012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673804"/>
            <a:ext cx="8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 err="1" smtClean="0">
                <a:latin typeface="NikoshBAN" pitchFamily="2" charset="0"/>
                <a:cs typeface="NikoshBAN" pitchFamily="2" charset="0"/>
              </a:rPr>
              <a:t>ল্যান্স</a:t>
            </a:r>
            <a:r>
              <a:rPr lang="en-US" sz="6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800" b="1" dirty="0" err="1" smtClean="0">
                <a:latin typeface="NikoshBAN" pitchFamily="2" charset="0"/>
                <a:cs typeface="NikoshBAN" pitchFamily="2" charset="0"/>
              </a:rPr>
              <a:t>নায়েক</a:t>
            </a:r>
            <a:r>
              <a:rPr lang="en-US" sz="6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8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6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8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endParaRPr lang="en-US" sz="6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tibhola\Desktop\মামুন\vedio Image 2\mukti_bahini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012359"/>
            <a:ext cx="86868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শেখের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যোগদান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bhola\Desktop\মামুন\vedio Image 2\319298_161738640572895_160501724029920_334781_545964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5638800"/>
            <a:ext cx="59436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যোগদান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Horizontal Scroll 2"/>
          <p:cNvSpPr/>
          <p:nvPr/>
        </p:nvSpPr>
        <p:spPr>
          <a:xfrm>
            <a:off x="381000" y="0"/>
            <a:ext cx="8382000" cy="2438400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1905000"/>
            <a:ext cx="8305800" cy="54102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Lwjjyi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ingvb</a:t>
            </a:r>
            <a:endParaRPr lang="en-US" sz="4800" b="1" dirty="0" smtClean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4800" b="1" dirty="0" smtClean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Av‡°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jcyi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mi: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cÖv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4800" b="1" dirty="0" smtClean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Av‡°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jcyi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RqcyinvU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: 10716009383|</a:t>
            </a:r>
            <a:endParaRPr lang="en-US" sz="4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bhola\Desktop\মামুন\vedio Image 2\1965-war-pakistan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657671"/>
            <a:ext cx="48006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সেনা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tibhola\Desktop\মামুন\vedio Image 2\1971 - Lt Col J_Kumar,Capt Benny, Sep Rajendran e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বাহিনির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টহল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ptibhola\Desktop\মামুন\vedio Image 2\BE022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640050"/>
            <a:ext cx="80010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বাহিনির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টহল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tibhola\Desktop\মামুন\vedio Image 2\280px-Khyberrif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562600"/>
            <a:ext cx="50292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রাজাকার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tibhola\Desktop\মামুন\vedio Image 2\FILE_3AE6D4-E67C08-D40371-C6036A-27BE8D-1B0C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487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640050"/>
            <a:ext cx="8001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মুক্তিবাহিনীর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টহল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tibhola\Desktop\মামুন\vedio Image 2\one%2004.jpg"/>
          <p:cNvPicPr>
            <a:picLocks noChangeAspect="1" noChangeArrowheads="1"/>
          </p:cNvPicPr>
          <p:nvPr/>
        </p:nvPicPr>
        <p:blipFill>
          <a:blip r:embed="rId2" cstate="print"/>
          <a:srcRect t="22222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921276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tibhola\Desktop\monir\vide Images\iiiiii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war71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638800"/>
            <a:ext cx="83058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মুক্তিযুদ্ধারা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tibhola\Desktop\Feroz sir\13_Aziz_Class-3_Bangladesh &amp; Globaligation_09-05-2014\Received\IMG04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ptibhola\Desktop\মামুন\vedio Image 2\war16bigy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5581471"/>
            <a:ext cx="83058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মুক্তিযুদ্ধারা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quares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60145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ঝোকঁ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800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কয়জন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টহল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দিচ্ছিল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tibhola\Desktop\Feroz sir\13_Aziz_Class-3_Bangladesh &amp; Globaligation_09-05-2014\Received\P060B09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7512" y="381000"/>
            <a:ext cx="885370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 typeface="Arial" charset="0"/>
              <a:buChar char="•"/>
            </a:pP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wwwwwwwww\ABABAAA\picture\New folder\windows-green-windows-s-hd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Down Arrow Callout 3"/>
          <p:cNvSpPr/>
          <p:nvPr/>
        </p:nvSpPr>
        <p:spPr>
          <a:xfrm>
            <a:off x="533400" y="76200"/>
            <a:ext cx="7924800" cy="1981200"/>
          </a:xfrm>
          <a:prstGeom prst="downArrowCallout">
            <a:avLst>
              <a:gd name="adj1" fmla="val 46878"/>
              <a:gd name="adj2" fmla="val 59646"/>
              <a:gd name="adj3" fmla="val 25937"/>
              <a:gd name="adj4" fmla="val 6703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3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spc="3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3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spc="3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514600"/>
            <a:ext cx="7543800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6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3505200"/>
            <a:ext cx="7543800" cy="609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267200"/>
            <a:ext cx="7543800" cy="6400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5059680"/>
            <a:ext cx="7543800" cy="16459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…….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zone\Desktop\kamruz\imge\111111111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A &amp; S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-76200"/>
            <a:ext cx="3733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52600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_beach_wide-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1828800" y="152400"/>
            <a:ext cx="4876800" cy="2209800"/>
          </a:xfrm>
          <a:prstGeom prst="irregularSeal1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14600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অনুচ্ছেদটি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মোহাম্মদের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মোহাম্মদের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wwwwwwwww\ABABAAA\picture\New folder\Love-Wallpaper-love-4187726-1920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685800" y="1447800"/>
            <a:ext cx="3429000" cy="2667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-sreshtho-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908270">
            <a:off x="-864195" y="1179605"/>
            <a:ext cx="2971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-Sresht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9601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6200" y="2438400"/>
            <a:ext cx="9296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2400" y="6038088"/>
            <a:ext cx="9601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44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2590800"/>
            <a:ext cx="93726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মহিউদ্দিন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মতিউর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	  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রুহুল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0" y="6172200"/>
            <a:ext cx="95250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মুন্সি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রউফ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হামিদুর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ur_mohammad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345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শেখ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ptibhola\Desktop\মামুন\vedio Image 2\100_0978.jpg"/>
          <p:cNvPicPr>
            <a:picLocks noChangeAspect="1" noChangeArrowheads="1"/>
          </p:cNvPicPr>
          <p:nvPr/>
        </p:nvPicPr>
        <p:blipFill>
          <a:blip r:embed="rId2" cstate="print"/>
          <a:srcRect b="13158"/>
          <a:stretch>
            <a:fillRect/>
          </a:stretch>
        </p:blipFill>
        <p:spPr bwMode="auto">
          <a:xfrm>
            <a:off x="1457325" y="76200"/>
            <a:ext cx="6315075" cy="2971800"/>
          </a:xfrm>
          <a:prstGeom prst="rect">
            <a:avLst/>
          </a:prstGeom>
          <a:noFill/>
        </p:spPr>
      </p:pic>
      <p:pic>
        <p:nvPicPr>
          <p:cNvPr id="35844" name="Picture 4" descr="C:\Users\ptibhola\Desktop\মামুন\vedio Image 2\21111925.jpg"/>
          <p:cNvPicPr>
            <a:picLocks noChangeAspect="1" noChangeArrowheads="1"/>
          </p:cNvPicPr>
          <p:nvPr/>
        </p:nvPicPr>
        <p:blipFill>
          <a:blip r:embed="rId3" cstate="print"/>
          <a:srcRect b="13725"/>
          <a:stretch>
            <a:fillRect/>
          </a:stretch>
        </p:blipFill>
        <p:spPr bwMode="auto">
          <a:xfrm>
            <a:off x="1447800" y="2895600"/>
            <a:ext cx="632460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62600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শেখের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222</Words>
  <Application>Microsoft Office PowerPoint</Application>
  <PresentationFormat>On-screen Show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ptibhola</dc:creator>
  <cp:lastModifiedBy>R</cp:lastModifiedBy>
  <cp:revision>111</cp:revision>
  <dcterms:created xsi:type="dcterms:W3CDTF">2014-05-21T03:14:27Z</dcterms:created>
  <dcterms:modified xsi:type="dcterms:W3CDTF">2015-09-28T10:48:26Z</dcterms:modified>
</cp:coreProperties>
</file>